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2" y="1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FF0F4-74B5-4EDB-AAB7-36BAC6E32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2CAAF7-A1CD-42A1-A94F-F39ABAD29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B5540D-9C7C-4527-9FBF-8B97752E9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CA2CD-69F4-4541-9A11-B41138690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569B83-BDBD-474C-8894-45209FF79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246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F79C4-4CAF-4565-87E5-07C8022B0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C67F4C-7DD1-4D8D-90CF-C5DF1484A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6FA53C-D09D-4B53-9066-0EA60A6AD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F611B9-3DCB-4405-B15D-4D4BB3BD1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ED228-D266-4880-90B8-E89DB5F3B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849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D6821B-21D5-49E9-BA88-ECCCB5B2D1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46E45B-9440-438A-AE37-FE7F654242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81D8BF-42F2-4D38-8637-1E2F2FD9C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7B0D7F-C224-45D9-824C-47A95D286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25D3B3-F78D-4713-A845-D7BCBF674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647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DB474-84A0-4947-AD8D-5F46B457A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CED47B-C7D6-44A5-9E21-359572A99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CED4F3-302A-4AF1-8D8E-2DFAF4BBB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6A45AD-18B8-4E1E-886C-BC58C5AD8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4286A8-D579-46B9-980E-A92893B85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29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48B16-ED85-46C9-B10E-BEE8CB31F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132359-20B2-4802-A421-1520A641E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9F009-37FC-4430-A00C-446EDE2F6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204CDD-726D-4C49-A258-A16058873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7C4B3F-5D3C-4B04-A758-13D2F0AFD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638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6716A-B4A9-4764-90CB-1DCA1A370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26E24-5F9A-4437-A383-4AF61FC086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08B3E0-DB6B-490C-A050-B295B1E561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7BAEC-1B18-484A-8964-F34244871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54C4D3-89AD-44F4-8C3E-96DFDDBC9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4389A-BD30-4DB3-AACC-AA0219BD6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789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7EF4C-D760-4F6E-9103-4FAB6CA25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AE0A6B-CFAF-4C04-A0F0-BF2212B33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D515D-6A3C-4889-BBAF-B0BBADCD8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CD6D74-C642-4C98-A437-7AE1F5A7D4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C8FF03-FCA7-4EF6-AC69-28C557F81E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36BE0F-8CE8-4F58-9233-BD0E4E7F0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C5EE00-3AE5-4B5F-AE4E-5DC4478BE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B5A78E-7DBB-46C9-94C8-E00E735E8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120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84BFA-B0D8-4A7B-A0F7-F1510DC4C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657376-C1E4-4DDB-BDE4-0192BE72B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B70629-63F6-47DC-BE79-2755F3E2C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55BAA8-E08B-481B-9E21-CFCF70A56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407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2881CD-7285-4566-9E75-587274DDF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44AF1D-E9BC-4459-A8E0-87F7778B7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5E71B8-A48D-4696-B468-F46E0746A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601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4BBED-BD74-4DB3-A1DE-0A9E7C253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3DA-3DB6-4F4E-AA87-A1C31D44C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FCA443-F6E4-463F-8810-A08A38C7B3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4BDCC5-4A78-4090-A9A4-7B7391F00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979DA6-8358-4406-A57D-63B94FE6A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583371-2E1E-4169-B4B8-D78A14D5B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1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81BD9-6ED0-4B8E-8A01-9025EE9FD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B033AC-83FB-4E80-8ADB-0D08412D3C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188BDA-4C6B-4F65-A4DE-2EF3E1028C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F60D76-DAD2-4649-A82A-D519A25C0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686AD4-EE59-4136-8F54-812FD20BD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95EC1-18F4-47AE-896B-948A96ED0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693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626378-56AC-4955-993B-41A43D9DA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717C7D-CF60-40BF-9DE6-0071727EF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CAAE5-EC07-4816-8CC9-3C65B65131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3BFED-689F-4515-81A4-A9FCC51A628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205FF1-D15E-4A6D-A77F-283851BDD0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68316C-FB9C-45C4-BD5A-20DE1B7E38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283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7E463-0ACD-4B1C-B8D8-A592136535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h-TH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คำถาม</a:t>
            </a:r>
            <a:r>
              <a:rPr lang="en-US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: </a:t>
            </a:r>
            <a:r>
              <a:rPr lang="th-TH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ความต้องการสร้าง </a:t>
            </a:r>
            <a:r>
              <a:rPr lang="en-US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Master Table </a:t>
            </a:r>
            <a:r>
              <a:rPr lang="th-TH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พนง. โดย </a:t>
            </a:r>
            <a:r>
              <a:rPr lang="en-US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Filter </a:t>
            </a:r>
            <a:r>
              <a:rPr lang="th-TH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เอาเฉพาะ </a:t>
            </a:r>
            <a:r>
              <a:rPr lang="en-US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Record </a:t>
            </a:r>
            <a:r>
              <a:rPr lang="th-TH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ล่าสุดของพนง.มาสร้างเป็น </a:t>
            </a:r>
            <a:r>
              <a:rPr lang="en-US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Master Table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1E9916-3659-44B0-8CAE-AFF1B4573A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07/08/2021</a:t>
            </a:r>
          </a:p>
        </p:txBody>
      </p:sp>
    </p:spTree>
    <p:extLst>
      <p:ext uri="{BB962C8B-B14F-4D97-AF65-F5344CB8AC3E}">
        <p14:creationId xmlns:p14="http://schemas.microsoft.com/office/powerpoint/2010/main" val="703243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D16E7-7FE1-462A-8A58-5BE39C00B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619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Background </a:t>
            </a:r>
            <a:r>
              <a:rPr lang="th-TH" sz="28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ข้อมูล</a:t>
            </a:r>
            <a:endParaRPr lang="en-US" sz="2800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5541E-714B-4445-9AC8-69353C3F9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7780"/>
            <a:ext cx="10515600" cy="1693079"/>
          </a:xfrm>
        </p:spPr>
        <p:txBody>
          <a:bodyPr>
            <a:normAutofit/>
          </a:bodyPr>
          <a:lstStyle/>
          <a:p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ข้อมูลตรวจสุขภาพพนง.ย้อนหลัง ปี 2018-2020</a:t>
            </a:r>
          </a:p>
          <a:p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พนง.บางคนมีการตรวจครั้งเดียว บางคนมีการตรวจหลายครั้ง</a:t>
            </a:r>
          </a:p>
          <a:p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พนง.บางคนมีการเปลี่ยนชื่อ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E40C36-B525-4476-9BF1-AC4EC06168C6}"/>
              </a:ext>
            </a:extLst>
          </p:cNvPr>
          <p:cNvSpPr txBox="1">
            <a:spLocks/>
          </p:cNvSpPr>
          <p:nvPr/>
        </p:nvSpPr>
        <p:spPr>
          <a:xfrm>
            <a:off x="838200" y="2990859"/>
            <a:ext cx="10515600" cy="876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ความต้องการ</a:t>
            </a:r>
            <a:endParaRPr lang="en-US" sz="2800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C327F7-A2F6-44AC-BF98-613AF578F56F}"/>
              </a:ext>
            </a:extLst>
          </p:cNvPr>
          <p:cNvSpPr txBox="1">
            <a:spLocks/>
          </p:cNvSpPr>
          <p:nvPr/>
        </p:nvSpPr>
        <p:spPr>
          <a:xfrm>
            <a:off x="838200" y="4000984"/>
            <a:ext cx="10515600" cy="1693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ต้องการสร้าง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Master Table 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โดยการ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Calculate Table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 หรือเขียน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Query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 ขึ้นมาใหม่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เอาข้อมูลเฉพาะคอลัมน์ </a:t>
            </a:r>
            <a:r>
              <a:rPr lang="en-US" sz="1800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RecordID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, </a:t>
            </a:r>
            <a:r>
              <a:rPr lang="en-US" sz="1800" b="1" dirty="0" err="1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PersonID</a:t>
            </a:r>
            <a:r>
              <a:rPr lang="th-TH" sz="1800" b="1" dirty="0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(</a:t>
            </a:r>
            <a:r>
              <a:rPr lang="en-US" sz="1800" b="1" dirty="0" err="1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PrimaryKey</a:t>
            </a:r>
            <a:r>
              <a:rPr lang="th-TH" sz="1800" b="1" dirty="0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)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, Prefix, Name, Surname, Year, Note(Highlight 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สีฟ้าในตาราง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Sheet2) </a:t>
            </a:r>
          </a:p>
          <a:p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ให้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Query Filter 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เอาเฉพาะข้อมูลปีล่าสุดของพนง.แต่ละคนที่มีข้อมูลเสมอ แม้มีการรีเฟรชข้อมูลเข้า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Data Model 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มาใหม่(เพราะข้อมูลปีก่อนๆ พนง.บางคนยังใช้ชื่อเดิม)</a:t>
            </a:r>
          </a:p>
        </p:txBody>
      </p:sp>
    </p:spTree>
    <p:extLst>
      <p:ext uri="{BB962C8B-B14F-4D97-AF65-F5344CB8AC3E}">
        <p14:creationId xmlns:p14="http://schemas.microsoft.com/office/powerpoint/2010/main" val="1005337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82ED3E-965D-4A7F-9405-23EE1A11A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29" y="2159645"/>
            <a:ext cx="6048465" cy="4660293"/>
          </a:xfrm>
          <a:prstGeom prst="rect">
            <a:avLst/>
          </a:prstGeom>
        </p:spPr>
      </p:pic>
      <p:sp>
        <p:nvSpPr>
          <p:cNvPr id="8" name="Arrow: Curved Down 7">
            <a:extLst>
              <a:ext uri="{FF2B5EF4-FFF2-40B4-BE49-F238E27FC236}">
                <a16:creationId xmlns:a16="http://schemas.microsoft.com/office/drawing/2014/main" id="{2C005751-96B1-4EA5-BBC8-4C9A19E4D168}"/>
              </a:ext>
            </a:extLst>
          </p:cNvPr>
          <p:cNvSpPr/>
          <p:nvPr/>
        </p:nvSpPr>
        <p:spPr>
          <a:xfrm>
            <a:off x="5532016" y="1902733"/>
            <a:ext cx="2255520" cy="11379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E8F9BE-B841-4BDB-B8B6-FC35D06B2798}"/>
              </a:ext>
            </a:extLst>
          </p:cNvPr>
          <p:cNvSpPr txBox="1"/>
          <p:nvPr/>
        </p:nvSpPr>
        <p:spPr>
          <a:xfrm>
            <a:off x="350416" y="1425213"/>
            <a:ext cx="5313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ตารางผลตรวจสุขภาพที่ประกอบด้วย 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Record </a:t>
            </a:r>
            <a:b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</a:b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ของพนง.หลายๆปีรวมกัน</a:t>
            </a:r>
            <a:endParaRPr lang="en-US" sz="16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73B1D-D943-46B6-87E2-ED56DF6273E0}"/>
              </a:ext>
            </a:extLst>
          </p:cNvPr>
          <p:cNvSpPr txBox="1"/>
          <p:nvPr/>
        </p:nvSpPr>
        <p:spPr>
          <a:xfrm>
            <a:off x="7816046" y="2650051"/>
            <a:ext cx="4013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Master Table 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พนง.ปีล่าสุดที่มีการตรวจสุขภาพ 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(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ซึ่งจะได้สรุปชื่อ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-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นามสกุลแต่ละคนที่อัพเดทที่สุด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)</a:t>
            </a:r>
            <a:endParaRPr lang="th-TH" sz="16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032F98-516E-47D1-822C-6B96D95AA215}"/>
              </a:ext>
            </a:extLst>
          </p:cNvPr>
          <p:cNvSpPr txBox="1"/>
          <p:nvPr/>
        </p:nvSpPr>
        <p:spPr>
          <a:xfrm>
            <a:off x="5431142" y="1623152"/>
            <a:ext cx="2457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ใช้ </a:t>
            </a:r>
            <a:r>
              <a:rPr lang="en-US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DAX Calculate Table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CEFFE7-04B2-41A1-9936-E1D6D405058C}"/>
              </a:ext>
            </a:extLst>
          </p:cNvPr>
          <p:cNvSpPr txBox="1"/>
          <p:nvPr/>
        </p:nvSpPr>
        <p:spPr>
          <a:xfrm>
            <a:off x="350416" y="186612"/>
            <a:ext cx="1160209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วิธีที่ 1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: </a:t>
            </a:r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ใช้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DAX </a:t>
            </a:r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เขียน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Calculate Table </a:t>
            </a:r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บน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Power BI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61F411-ECE3-45F4-9839-4A3DA3EB1936}"/>
              </a:ext>
            </a:extLst>
          </p:cNvPr>
          <p:cNvSpPr/>
          <p:nvPr/>
        </p:nvSpPr>
        <p:spPr>
          <a:xfrm>
            <a:off x="7888410" y="908716"/>
            <a:ext cx="3444187" cy="37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ผลลัพธ์ที่ต้องการ</a:t>
            </a:r>
            <a:r>
              <a:rPr lang="en-US" b="1" dirty="0">
                <a:latin typeface="Leelawadee" panose="020B0502040204020203" pitchFamily="34" charset="-34"/>
                <a:cs typeface="Leelawadee" panose="020B0502040204020203" pitchFamily="34" charset="-34"/>
              </a:rPr>
              <a:t>(Master Table)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F24EC9-BC3E-4D64-A51F-A2AF6FC741A5}"/>
              </a:ext>
            </a:extLst>
          </p:cNvPr>
          <p:cNvSpPr/>
          <p:nvPr/>
        </p:nvSpPr>
        <p:spPr>
          <a:xfrm>
            <a:off x="1552769" y="917929"/>
            <a:ext cx="3444187" cy="37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ข้อมูลดิบ(</a:t>
            </a:r>
            <a:r>
              <a:rPr lang="en-US" b="1" dirty="0">
                <a:latin typeface="Leelawadee" panose="020B0502040204020203" pitchFamily="34" charset="-34"/>
                <a:cs typeface="Leelawadee" panose="020B0502040204020203" pitchFamily="34" charset="-34"/>
              </a:rPr>
              <a:t>Transaction Table</a:t>
            </a:r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)</a:t>
            </a:r>
            <a:endParaRPr lang="en-US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91AAC1-036C-4739-AFAE-344147CA7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6236" y="3234826"/>
            <a:ext cx="5288280" cy="34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0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C9A4F96-6CF2-405F-9DC4-FDB499ED4289}"/>
              </a:ext>
            </a:extLst>
          </p:cNvPr>
          <p:cNvSpPr txBox="1"/>
          <p:nvPr/>
        </p:nvSpPr>
        <p:spPr>
          <a:xfrm>
            <a:off x="350416" y="186612"/>
            <a:ext cx="1160209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วิธีที่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2: </a:t>
            </a:r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เขียน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Query </a:t>
            </a:r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บน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MS Access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50624E-F445-4CE3-95AA-843E7249C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29" y="2159645"/>
            <a:ext cx="6048465" cy="4660293"/>
          </a:xfrm>
          <a:prstGeom prst="rect">
            <a:avLst/>
          </a:prstGeom>
        </p:spPr>
      </p:pic>
      <p:sp>
        <p:nvSpPr>
          <p:cNvPr id="7" name="Arrow: Curved Down 6">
            <a:extLst>
              <a:ext uri="{FF2B5EF4-FFF2-40B4-BE49-F238E27FC236}">
                <a16:creationId xmlns:a16="http://schemas.microsoft.com/office/drawing/2014/main" id="{0AE8689F-D295-44F9-91E5-867288356BAF}"/>
              </a:ext>
            </a:extLst>
          </p:cNvPr>
          <p:cNvSpPr/>
          <p:nvPr/>
        </p:nvSpPr>
        <p:spPr>
          <a:xfrm>
            <a:off x="5532016" y="1902733"/>
            <a:ext cx="2255520" cy="11379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4161F0-61BB-434E-B300-F587C6C962F0}"/>
              </a:ext>
            </a:extLst>
          </p:cNvPr>
          <p:cNvSpPr txBox="1"/>
          <p:nvPr/>
        </p:nvSpPr>
        <p:spPr>
          <a:xfrm>
            <a:off x="350416" y="1425213"/>
            <a:ext cx="5313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ตารางผลตรวจสุขภาพที่ประกอบด้วย 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Record </a:t>
            </a:r>
            <a:b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</a:b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ของพนง.หลายๆปีรวมกัน</a:t>
            </a:r>
            <a:endParaRPr lang="en-US" sz="16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CEBFE4-191E-45EB-8FC5-AF416D680B02}"/>
              </a:ext>
            </a:extLst>
          </p:cNvPr>
          <p:cNvSpPr txBox="1"/>
          <p:nvPr/>
        </p:nvSpPr>
        <p:spPr>
          <a:xfrm>
            <a:off x="7816046" y="2650051"/>
            <a:ext cx="4013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Master Table 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พนง.ปีล่าสุดที่มีการตรวจสุขภาพ 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(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ซึ่งจะได้สรุปชื่อ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-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นามสกุลแต่ละคนที่อัพเดทที่สุด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)</a:t>
            </a:r>
            <a:endParaRPr lang="th-TH" sz="16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801140-C2BC-4FB6-9778-B16BB3D7D310}"/>
              </a:ext>
            </a:extLst>
          </p:cNvPr>
          <p:cNvSpPr txBox="1"/>
          <p:nvPr/>
        </p:nvSpPr>
        <p:spPr>
          <a:xfrm>
            <a:off x="5330268" y="1310610"/>
            <a:ext cx="2457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ใช้การเขียน </a:t>
            </a:r>
            <a:r>
              <a:rPr lang="en-US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Query </a:t>
            </a:r>
            <a:r>
              <a:rPr lang="th-TH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บน </a:t>
            </a:r>
            <a:r>
              <a:rPr lang="en-US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MS Access </a:t>
            </a:r>
            <a:r>
              <a:rPr lang="th-TH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กรองเงื่อนไข</a:t>
            </a:r>
            <a:endParaRPr lang="en-US" sz="1600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6A711B3-1A36-44FF-963A-5EE4AB8D3BF7}"/>
              </a:ext>
            </a:extLst>
          </p:cNvPr>
          <p:cNvSpPr/>
          <p:nvPr/>
        </p:nvSpPr>
        <p:spPr>
          <a:xfrm>
            <a:off x="7888410" y="908716"/>
            <a:ext cx="3444187" cy="37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ผลลัพธ์ที่ต้องการ</a:t>
            </a:r>
            <a:r>
              <a:rPr lang="en-US" b="1" dirty="0">
                <a:latin typeface="Leelawadee" panose="020B0502040204020203" pitchFamily="34" charset="-34"/>
                <a:cs typeface="Leelawadee" panose="020B0502040204020203" pitchFamily="34" charset="-34"/>
              </a:rPr>
              <a:t>(Master Table)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1097AC-8819-4AE8-8DF2-E71CEC5A3C01}"/>
              </a:ext>
            </a:extLst>
          </p:cNvPr>
          <p:cNvSpPr/>
          <p:nvPr/>
        </p:nvSpPr>
        <p:spPr>
          <a:xfrm>
            <a:off x="1552769" y="917929"/>
            <a:ext cx="3444187" cy="37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ข้อมูลดิบ(</a:t>
            </a:r>
            <a:r>
              <a:rPr lang="en-US" b="1" dirty="0">
                <a:latin typeface="Leelawadee" panose="020B0502040204020203" pitchFamily="34" charset="-34"/>
                <a:cs typeface="Leelawadee" panose="020B0502040204020203" pitchFamily="34" charset="-34"/>
              </a:rPr>
              <a:t>Transaction Table</a:t>
            </a:r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)</a:t>
            </a:r>
            <a:endParaRPr lang="en-US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8AEADA2-D187-4560-BAC5-CEF4E95B06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4234" y="3271121"/>
            <a:ext cx="5288280" cy="34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81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271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Leelawadee</vt:lpstr>
      <vt:lpstr>Office Theme</vt:lpstr>
      <vt:lpstr>คำถาม: ความต้องการสร้าง Master Table พนง. โดย Filter เอาเฉพาะ Record ล่าสุดของพนง.มาสร้างเป็น Master Table</vt:lpstr>
      <vt:lpstr>Background ข้อมูล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tatchawin sangsappan</dc:creator>
  <cp:lastModifiedBy>tatchawin sangsappan</cp:lastModifiedBy>
  <cp:revision>20</cp:revision>
  <dcterms:created xsi:type="dcterms:W3CDTF">2021-08-07T07:25:20Z</dcterms:created>
  <dcterms:modified xsi:type="dcterms:W3CDTF">2021-08-07T17:19:05Z</dcterms:modified>
</cp:coreProperties>
</file>