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8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9E901-1E40-324D-80EB-10DD9D27DD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A13375-52A9-2619-37AD-3FFC29B46F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E14A5-AF49-4C47-F6B0-17119E263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E07BC-AC39-189B-216B-2255F7BEF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A9978-253A-CF86-018B-BC0E8E3DB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002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1E61F-38C0-0A2B-FAE5-C4998CF9B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E6AEB-D844-51C7-6999-DC1A602FAA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F6860-E057-C826-5752-112D9E6F3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FA14A-1519-4BF0-E64E-8616FC64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5CE7F6-8C27-EDF4-4E22-34DBA1873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734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FBFCED-DA15-2CAB-63AB-E96B67C5D0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6EAE8B-8FBD-4B22-FFE4-59BBB9DF73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074C8-FCA7-2F9E-5765-61EA7FC3B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F4B12B-1526-ADFC-6B86-C0006286E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4961D3-1BF2-B0F3-6EFD-F150C6C66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954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64884-ED49-8301-D89D-357F7A54B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E48F0-F879-1748-673A-E7D5E37F12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59508-48EB-C1FC-C82D-F8ED9FCF3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6C432C-CFF7-C7E6-DA23-A55B94629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0FFA71-524D-7F1F-A5D1-64D1D5F66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757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0264D-8D41-C83E-46E4-2CFC61CC7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557F2F-99DE-A9FD-9E51-1E3AC668B8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B331D4-187A-B00D-EC52-F694D1287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6985C5-39E6-9610-32EC-4EDEB98C8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D2DC4A-E5C7-BE43-344D-B2C5CD90F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176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CEB7A-2E2D-5BF9-8FA2-F9C27272A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2D82C-0B1D-DFA4-1D75-93F2384F66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9F7227-AACB-FA34-0262-B9D25C3EA5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5940D1-C141-B25C-02B7-10ABB8290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312B9-CAD8-A8B7-6FA9-575DBDAF1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9D3825-D5D0-2ECE-A228-D270FBCC6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537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53798-6B64-8204-0C97-5963B06D1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C5FAF1-C1F6-8BA2-F485-C1C579381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6C9F6C-87AC-489E-486E-89594D9CED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B5FF72-4148-657B-874D-C50D42EF64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CC9A02-A338-CE2B-3C0D-0E2D86E49A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D0C740-4FED-76A7-7C04-B54BB3AAE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D065B8-7530-32BF-9EFE-C3CEBA644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C2EF2E-72CC-2EFB-C24D-71A5818C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49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A3C89-3092-7898-822B-7D6C0164D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47BAE0-5052-A412-0D25-C271CCFE7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EFA911-BEC2-0269-7F34-4242E4DFE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A78705-4C54-22FD-22C7-1A133AABB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0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4CCAC9-B8E4-5143-9BCE-4DD35EA63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B48846-BB49-048E-24B4-7E72E4C4B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EC925C-8AF7-7E4F-E835-A2FF2D04C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048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68CE9-FA9C-4BCD-8B07-5AB3A7171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9DDDA-0C27-BDEB-69D9-EAA9682D8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324E11-D4AB-6A63-F1A6-B8860C195C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FC1BA8-B3FD-EF01-05BF-B8E354488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874B48-46BE-2F2B-4E6C-9C33721D3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3528EF-FA49-68A1-08EE-7451110CC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670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25EDB-6A91-02B8-EBDF-4B27E014E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A1B972-89D1-D461-964F-CF39F2FCC6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21777-04E9-935F-8E22-0AABD6FF96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D41F0D-FCAF-72B5-31F0-C0228B32A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A320F4-406E-A927-0325-8DCE5FFD4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4261DD-59E7-B4CB-8B0D-2D0988E3C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05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8D7D5D-FFBE-0A38-2F7D-2624C1047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D204E-7636-2404-CBDF-5C9DDE990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AAACB-F24B-C35E-5AF8-F0DE38B22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8F1BB5-4B46-42F1-BFBD-9BC868CB7599}" type="datetimeFigureOut">
              <a:rPr lang="en-US" smtClean="0"/>
              <a:t>06-Mar-26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0E5AF-EC55-1CD8-BBBE-B5255C8E5F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4765AE-2B03-B91A-81BF-8E83B5B53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2CBD564-BACC-4E32-A050-A37E0404D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74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7A38C8-8483-5BD8-7643-9EA903A8B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920" y="1841418"/>
            <a:ext cx="9900159" cy="3175163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1E27CDF-F152-278D-ED47-9A7C3A84B1A7}"/>
              </a:ext>
            </a:extLst>
          </p:cNvPr>
          <p:cNvSpPr/>
          <p:nvPr/>
        </p:nvSpPr>
        <p:spPr>
          <a:xfrm>
            <a:off x="7237141" y="4226312"/>
            <a:ext cx="2943922" cy="79026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185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4B908D-3912-7958-0A67-F3DCD9E710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395" y="2968226"/>
            <a:ext cx="7988711" cy="34863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722DF6-6AFB-4747-2C90-A7B9AEB9E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779503" cy="273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43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F2598D-6A64-E65F-DD26-C16CD996D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395" y="2968226"/>
            <a:ext cx="7988711" cy="34863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A42D1D5-074B-9279-C4C1-636A376B9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028" y="191883"/>
            <a:ext cx="10039866" cy="27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405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Sipher S</dc:creator>
  <cp:lastModifiedBy>Sipher S</cp:lastModifiedBy>
  <cp:revision>1</cp:revision>
  <dcterms:created xsi:type="dcterms:W3CDTF">2026-03-06T09:18:46Z</dcterms:created>
  <dcterms:modified xsi:type="dcterms:W3CDTF">2026-03-06T09:23:44Z</dcterms:modified>
</cp:coreProperties>
</file>