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4484C-FE40-4604-9032-086B613075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8A19A0-284B-4A93-BB94-DA774D3258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8E102-2C06-4CCE-93BB-76CA70C8C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7737-BE33-4535-85D5-06CAA4D8FCB4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FC6A5E-2E4A-4165-A263-676506FBB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5E80A-6CA9-45B0-A120-46861FFF3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E8B13-621E-4B62-9D02-DC55FF863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765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E4560-55E3-46A5-B349-3FEE6D857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26E154-CC48-439D-BA9D-4F40D237F2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BF35D1-3D64-4C4F-B6D9-447B1A0D8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7737-BE33-4535-85D5-06CAA4D8FCB4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A12C0-24F6-40B3-BD0A-BE9B4F5C6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B67C4D-C21A-4202-873E-5AF070355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E8B13-621E-4B62-9D02-DC55FF863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36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2EB948-1A45-4455-A4BB-70DE5640AD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DD3395-F41C-4F0D-B04E-A03F0979A1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3DD9B-6104-40A5-B657-7E32D94FA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7737-BE33-4535-85D5-06CAA4D8FCB4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822C80-D02B-4392-89B4-1D89B545B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E31809-72A5-40CE-92AD-EAD8DF0A4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E8B13-621E-4B62-9D02-DC55FF863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522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77FEF-8F7C-4CA7-8C08-A57DC51F7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82D6E-9C8A-4F08-A0F4-E7581BC02E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596B4A-5FC9-4985-B233-1489AC489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7737-BE33-4535-85D5-06CAA4D8FCB4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211B3-E32D-4450-910D-B428C5539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712881-34B9-4B23-A69F-C220ADC63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E8B13-621E-4B62-9D02-DC55FF863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21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A1C0A-F837-4CC6-B545-2F69F039A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235075-4A73-400A-BE32-FB48D6A080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A33875-E7F7-4FA6-A29D-3F0E3F06D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7737-BE33-4535-85D5-06CAA4D8FCB4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76532-21DC-43D6-89A6-8D740A1F5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6E9EC-8ECF-41A1-A586-95F728622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E8B13-621E-4B62-9D02-DC55FF863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493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04505-B80B-4900-BA09-0982A178E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B6248-E8E5-495F-8850-1D38322F1A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5CA425-AFFB-4B47-AAF9-6CA2629372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B0962C-64D0-4968-ABBE-781042F54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7737-BE33-4535-85D5-06CAA4D8FCB4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515358-A772-406D-B4FB-DB28015EF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52765C-4E29-488B-AB01-44A002ECE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E8B13-621E-4B62-9D02-DC55FF863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050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CC361-2E71-4AF3-8B4E-16D211EC0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696E88-4308-4E9B-ABD9-408F8422C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4C0520-75F8-443E-9F60-DB1B65611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A83066-C468-4BE0-9023-0B4B91E808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2CC27E-EA19-4FAE-AF3B-54854B1A81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CCBCF3-8FAD-44AA-8BE8-3C072D1B3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7737-BE33-4535-85D5-06CAA4D8FCB4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197D8B-BC7E-4788-B498-6A9A5568D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2EE0DB-7923-4D2E-8D74-25507F520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E8B13-621E-4B62-9D02-DC55FF863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60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6300D-A406-4A74-A29F-2A37E908F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FB9C29-4AF4-41ED-8854-1CBCA213B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7737-BE33-4535-85D5-06CAA4D8FCB4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8E0003-FB90-4F14-AAB9-CE56B328C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0797DC-B06A-4FEC-A36F-592E7FFFD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E8B13-621E-4B62-9D02-DC55FF863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88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9FC584-DCB5-456D-8042-CCBCC6179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7737-BE33-4535-85D5-06CAA4D8FCB4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5C6849-8C3F-4F56-A54F-34358C6A7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740E73-AF82-46A5-9893-5878AD5BD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E8B13-621E-4B62-9D02-DC55FF863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348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08A7C-FB73-4BC7-8E8D-02DD2BBF2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223E12-039E-4B3D-91D7-CB1047ED7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D86EE7-125B-4F9D-9290-B838B3ABB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5C9E64-EB03-4BE6-A68C-B81763AB4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7737-BE33-4535-85D5-06CAA4D8FCB4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3EB313-EE36-4DEE-995D-E07316EFA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140075-938C-40B9-96AC-F4F64DA02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E8B13-621E-4B62-9D02-DC55FF863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181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0D54A-19E3-4F96-BF13-086321298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668F7E-9315-4361-BCF8-3C2128ADFF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534F1C-3D95-4B3A-8E44-8142B44EE9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A9AF72-2887-4628-8F81-5E639CB43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A7737-BE33-4535-85D5-06CAA4D8FCB4}" type="datetimeFigureOut">
              <a:rPr lang="en-US" smtClean="0"/>
              <a:t>11/26/2020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C2B022-6316-480F-9C01-78960E1AB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8E814E-81BF-4B84-A11E-63AD64DD8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E8B13-621E-4B62-9D02-DC55FF863F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124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E31D2D-2C83-4289-B7C6-E7EEF0B98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0495E7-3621-4953-948E-87F75E6D0F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4C19B9-9BBF-49CB-A7B3-83747F75E3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defRPr>
            </a:lvl1pPr>
          </a:lstStyle>
          <a:p>
            <a:fld id="{088A7737-BE33-4535-85D5-06CAA4D8FCB4}" type="datetimeFigureOut">
              <a:rPr lang="en-US" smtClean="0"/>
              <a:pPr/>
              <a:t>11/26/2020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EE755C-AD38-412F-B2F7-5DBBC3B8C1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8A774-1A41-43FE-85D1-3FB7944D7B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defRPr>
            </a:lvl1pPr>
          </a:lstStyle>
          <a:p>
            <a:fld id="{FB1E8B13-621E-4B62-9D02-DC55FF863F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29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kern="1200">
          <a:solidFill>
            <a:schemeClr val="tx1"/>
          </a:solidFill>
          <a:latin typeface="AngsanaUPC" panose="02020603050405020304" pitchFamily="18" charset="-34"/>
          <a:ea typeface="+mj-ea"/>
          <a:cs typeface="AngsanaUPC" panose="02020603050405020304" pitchFamily="18" charset="-34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AngsanaUPC" panose="02020603050405020304" pitchFamily="18" charset="-34"/>
          <a:ea typeface="+mn-ea"/>
          <a:cs typeface="AngsanaUPC" panose="02020603050405020304" pitchFamily="18" charset="-34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AngsanaUPC" panose="02020603050405020304" pitchFamily="18" charset="-34"/>
          <a:ea typeface="+mn-ea"/>
          <a:cs typeface="AngsanaUPC" panose="02020603050405020304" pitchFamily="18" charset="-34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ngsanaUPC" panose="02020603050405020304" pitchFamily="18" charset="-34"/>
          <a:ea typeface="+mn-ea"/>
          <a:cs typeface="AngsanaUPC" panose="02020603050405020304" pitchFamily="18" charset="-34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ngsanaUPC" panose="02020603050405020304" pitchFamily="18" charset="-34"/>
          <a:ea typeface="+mn-ea"/>
          <a:cs typeface="AngsanaUPC" panose="02020603050405020304" pitchFamily="18" charset="-34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ngsanaUPC" panose="02020603050405020304" pitchFamily="18" charset="-34"/>
          <a:ea typeface="+mn-ea"/>
          <a:cs typeface="AngsanaUPC" panose="02020603050405020304" pitchFamily="18" charset="-34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A9A4D-DD47-48FE-B200-B615E3E2FA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Computer Settings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90A1E5-79F0-4C66-B36A-6AEC02BA3A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215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B6353F0-9FC9-42D0-BA50-179525CB65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7571" y="1394846"/>
            <a:ext cx="9673887" cy="50980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99BD53-6544-4A4B-A72C-67B072FB1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เปิด </a:t>
            </a:r>
            <a:r>
              <a:rPr lang="en-US" dirty="0"/>
              <a:t>Control Panel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8CC678A7-4B65-45AA-9A2C-D26034AB8AEB}"/>
              </a:ext>
            </a:extLst>
          </p:cNvPr>
          <p:cNvSpPr/>
          <p:nvPr/>
        </p:nvSpPr>
        <p:spPr>
          <a:xfrm flipH="1">
            <a:off x="8481526" y="3555967"/>
            <a:ext cx="478871" cy="639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647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352B5-90AB-473C-AD10-0D9BD277C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/>
              <a:t>การตั้งค่าวันที่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2EF9282-602C-4AFA-A58C-7F27719C09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35552" y="230513"/>
            <a:ext cx="4991441" cy="6396974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58AAAFAC-2664-42CF-B23D-00B24FF165B7}"/>
              </a:ext>
            </a:extLst>
          </p:cNvPr>
          <p:cNvSpPr/>
          <p:nvPr/>
        </p:nvSpPr>
        <p:spPr>
          <a:xfrm>
            <a:off x="5309117" y="1051592"/>
            <a:ext cx="614483" cy="639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327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EF212-1F39-4CCC-A2C6-C9A7ACB8E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th-TH" dirty="0"/>
              <a:t>ตั้งค่าภาษาไทย</a:t>
            </a:r>
            <a:endParaRPr lang="en-US" dirty="0"/>
          </a:p>
        </p:txBody>
      </p:sp>
      <p:pic>
        <p:nvPicPr>
          <p:cNvPr id="5" name="Content Placeholder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884CA24C-BB49-481A-A997-539E27E22F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519" y="476865"/>
            <a:ext cx="9040961" cy="6016010"/>
          </a:xfrm>
        </p:spPr>
      </p:pic>
    </p:spTree>
    <p:extLst>
      <p:ext uri="{BB962C8B-B14F-4D97-AF65-F5344CB8AC3E}">
        <p14:creationId xmlns:p14="http://schemas.microsoft.com/office/powerpoint/2010/main" val="3114545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</Words>
  <Application>Microsoft Office PowerPoint</Application>
  <PresentationFormat>Widescreen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AngsanaUPC</vt:lpstr>
      <vt:lpstr>Arial</vt:lpstr>
      <vt:lpstr>Calibri</vt:lpstr>
      <vt:lpstr>Office Theme</vt:lpstr>
      <vt:lpstr>Computer Settings</vt:lpstr>
      <vt:lpstr>เปิด Control Panel</vt:lpstr>
      <vt:lpstr>การตั้งค่าวันที่</vt:lpstr>
      <vt:lpstr>ตั้งค่าภาษาไทย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Settings</dc:title>
  <dc:creator>Sipher S</dc:creator>
  <cp:lastModifiedBy>Sipher S</cp:lastModifiedBy>
  <cp:revision>2</cp:revision>
  <dcterms:created xsi:type="dcterms:W3CDTF">2020-11-26T05:53:20Z</dcterms:created>
  <dcterms:modified xsi:type="dcterms:W3CDTF">2020-11-26T05:55:00Z</dcterms:modified>
</cp:coreProperties>
</file>